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62" r:id="rId2"/>
    <p:sldId id="256" r:id="rId3"/>
    <p:sldId id="259" r:id="rId4"/>
    <p:sldId id="261" r:id="rId5"/>
    <p:sldId id="257" r:id="rId6"/>
    <p:sldId id="258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87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10/16/2023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10/16/2023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10/16/2023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4ACBE1-0D4C-3CEB-910D-38BE1A596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1988" y="1710814"/>
            <a:ext cx="8377870" cy="2989153"/>
          </a:xfrm>
        </p:spPr>
        <p:txBody>
          <a:bodyPr>
            <a:normAutofit/>
          </a:bodyPr>
          <a:lstStyle/>
          <a:p>
            <a:r>
              <a:rPr lang="cs-CZ" sz="5400" dirty="0">
                <a:solidFill>
                  <a:srgbClr val="002060"/>
                </a:solidFill>
              </a:rPr>
              <a:t>20 tisíc pro žáky</a:t>
            </a:r>
          </a:p>
        </p:txBody>
      </p:sp>
    </p:spTree>
    <p:extLst>
      <p:ext uri="{BB962C8B-B14F-4D97-AF65-F5344CB8AC3E}">
        <p14:creationId xmlns:p14="http://schemas.microsoft.com/office/powerpoint/2010/main" val="1021803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1E6A46-1A30-6B12-24E8-3BBF5D8F88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RELAXAČNÍ KOUTEK</a:t>
            </a:r>
            <a:br>
              <a:rPr lang="cs-CZ" dirty="0"/>
            </a:br>
            <a:r>
              <a:rPr lang="cs-CZ" sz="1600" b="1" dirty="0"/>
              <a:t> projekt 20 000 pro žáky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BF053E-8D11-9576-47A2-692A3CA65E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Autorky: Taťána </a:t>
            </a:r>
            <a:r>
              <a:rPr lang="cs-CZ" dirty="0" err="1">
                <a:solidFill>
                  <a:schemeClr val="bg2">
                    <a:lumMod val="50000"/>
                  </a:schemeClr>
                </a:solidFill>
              </a:rPr>
              <a:t>Bidmanová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, Ema </a:t>
            </a:r>
            <a:r>
              <a:rPr lang="cs-CZ" dirty="0" err="1">
                <a:solidFill>
                  <a:schemeClr val="bg2">
                    <a:lumMod val="50000"/>
                  </a:schemeClr>
                </a:solidFill>
              </a:rPr>
              <a:t>Fivébrová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,  Anna Hartlová, Anna Herynková,  Agáta </a:t>
            </a:r>
            <a:r>
              <a:rPr lang="cs-CZ" dirty="0" err="1">
                <a:solidFill>
                  <a:schemeClr val="bg2">
                    <a:lumMod val="50000"/>
                  </a:schemeClr>
                </a:solidFill>
              </a:rPr>
              <a:t>Vaiglová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, Kateřina Zárubová</a:t>
            </a:r>
          </a:p>
          <a:p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 žákyně 9.C</a:t>
            </a:r>
          </a:p>
        </p:txBody>
      </p:sp>
    </p:spTree>
    <p:extLst>
      <p:ext uri="{BB962C8B-B14F-4D97-AF65-F5344CB8AC3E}">
        <p14:creationId xmlns:p14="http://schemas.microsoft.com/office/powerpoint/2010/main" val="2638675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0BE05D-ED52-B862-727B-A93E0517D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4053" y="678942"/>
            <a:ext cx="7729728" cy="1188720"/>
          </a:xfrm>
        </p:spPr>
        <p:txBody>
          <a:bodyPr/>
          <a:lstStyle/>
          <a:p>
            <a:r>
              <a:rPr lang="cs-CZ"/>
              <a:t>Kde, proč a jak?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94B9CA-5D51-3F7F-778B-CFD0FE58E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0386" y="2228469"/>
            <a:ext cx="10291953" cy="430530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cs-CZ" sz="2000" b="1" dirty="0"/>
              <a:t>KDE? </a:t>
            </a:r>
            <a:r>
              <a:rPr lang="cs-CZ" sz="2400" dirty="0"/>
              <a:t>Koutky by byly </a:t>
            </a:r>
            <a:r>
              <a:rPr lang="cs-CZ" sz="2400" dirty="0">
                <a:solidFill>
                  <a:schemeClr val="tx1"/>
                </a:solidFill>
              </a:rPr>
              <a:t>dva</a:t>
            </a:r>
            <a:r>
              <a:rPr lang="cs-CZ" sz="2400" dirty="0"/>
              <a:t>, z důvodu lepšího přístupu pro více žáků. Jeden koutek by se nacházel v prvním patře vzadu mezi třídami 9.C a 1.A. Druhou část peněz bychom využily na koutek, který by se nacházel ve druhém patře, vzadu v jazykové části.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PROČ? </a:t>
            </a:r>
            <a:r>
              <a:rPr lang="cs-CZ" sz="2400" dirty="0"/>
              <a:t>Ve škole jsou děti vystavované často stresu, porovnáváním s ostatními, zklamání, pocitu osamělosti, panickým atakám a mnoho dalšímu a to, bohužel, bez ohledu na věk. Proto by bylo dobré udělat "koutek", který bude na vydechnutí, na uklidnění nebo třeba doučovaní před testem.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JAK? </a:t>
            </a:r>
            <a:r>
              <a:rPr lang="cs-CZ" sz="2400" dirty="0"/>
              <a:t>Z poskytnutých peněž bychom koupily drobný nábytek, objednaly bychom také sady antistresových hraček na uklidnění či soustředění. Ze zbylých peněz bychom si koupily čtvrtky, fixy a mnoho dekorací, které bychom si vyráběly ručně.</a:t>
            </a:r>
            <a:endParaRPr lang="cs-CZ" sz="2400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417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9EAAA8-E7CD-1F67-3933-EE486C23E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5497" y="199662"/>
            <a:ext cx="8427032" cy="1188720"/>
          </a:xfrm>
        </p:spPr>
        <p:txBody>
          <a:bodyPr>
            <a:normAutofit fontScale="90000"/>
          </a:bodyPr>
          <a:lstStyle/>
          <a:p>
            <a:r>
              <a:rPr lang="cs-CZ" sz="2800" dirty="0"/>
              <a:t>koutek by se nacházel v </a:t>
            </a:r>
            <a:r>
              <a:rPr lang="cs-CZ" dirty="0"/>
              <a:t>prvním patře ve výklenku </a:t>
            </a:r>
            <a:r>
              <a:rPr lang="cs-CZ" sz="2800" dirty="0"/>
              <a:t>mezi třídami 9.C a 1.A </a:t>
            </a:r>
            <a:br>
              <a:rPr lang="cs-CZ" sz="2800" dirty="0"/>
            </a:br>
            <a:r>
              <a:rPr lang="cs-CZ" sz="2800" dirty="0"/>
              <a:t>a vizualizace</a:t>
            </a:r>
            <a:endParaRPr lang="cs-CZ" dirty="0"/>
          </a:p>
        </p:txBody>
      </p:sp>
      <p:pic>
        <p:nvPicPr>
          <p:cNvPr id="5" name="Zástupný obsah 4" descr="Obsah obrázku zeď, interiér, hasicí přístroj, Podlahová krytina&#10;&#10;Popis byl vytvořen automaticky">
            <a:extLst>
              <a:ext uri="{FF2B5EF4-FFF2-40B4-BE49-F238E27FC236}">
                <a16:creationId xmlns:a16="http://schemas.microsoft.com/office/drawing/2014/main" id="{B6F11483-0563-CCD7-F043-F4DBAFEB03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5497" y="1540817"/>
            <a:ext cx="3983487" cy="5311317"/>
          </a:xfrm>
        </p:spPr>
      </p:pic>
      <p:pic>
        <p:nvPicPr>
          <p:cNvPr id="1026" name="Picture 2" descr="Média">
            <a:extLst>
              <a:ext uri="{FF2B5EF4-FFF2-40B4-BE49-F238E27FC236}">
                <a16:creationId xmlns:a16="http://schemas.microsoft.com/office/drawing/2014/main" id="{C65A181E-D289-303D-96ED-36C01EFB20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71" y="1546682"/>
            <a:ext cx="4119716" cy="531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8180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0A96A3-4065-1FA0-2D62-454FB3FF5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Rozpočet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471033-E7BF-4D84-C7B5-B35853A5A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476680"/>
            <a:ext cx="8105170" cy="410341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200" dirty="0"/>
              <a:t>Sedací </a:t>
            </a:r>
            <a:r>
              <a:rPr lang="cs-CZ" sz="2200"/>
              <a:t>pytle XL 10 ks </a:t>
            </a:r>
            <a:r>
              <a:rPr lang="cs-CZ" sz="2200" dirty="0"/>
              <a:t>(1190,-  za kus) – 11900,-</a:t>
            </a:r>
          </a:p>
          <a:p>
            <a:r>
              <a:rPr lang="cs-CZ" sz="2200" dirty="0"/>
              <a:t>Poličky – 1 398,-</a:t>
            </a:r>
          </a:p>
          <a:p>
            <a:r>
              <a:rPr lang="cs-CZ" sz="2200" dirty="0"/>
              <a:t>Košíčky – 1 000,- </a:t>
            </a:r>
          </a:p>
          <a:p>
            <a:r>
              <a:rPr lang="cs-CZ" sz="2200" dirty="0"/>
              <a:t>Umělé květiny – 2 200,-</a:t>
            </a:r>
          </a:p>
          <a:p>
            <a:r>
              <a:rPr lang="cs-CZ" sz="2200" dirty="0"/>
              <a:t>Plakáty – 1 500,-</a:t>
            </a:r>
          </a:p>
          <a:p>
            <a:r>
              <a:rPr lang="cs-CZ" sz="2200" dirty="0"/>
              <a:t>Antistresové sady hraček – 1 000,-</a:t>
            </a:r>
          </a:p>
          <a:p>
            <a:r>
              <a:rPr lang="cs-CZ" sz="2200" dirty="0"/>
              <a:t>Poštovné – 1 000,-</a:t>
            </a:r>
          </a:p>
          <a:p>
            <a:r>
              <a:rPr lang="cs-CZ" sz="2200" dirty="0"/>
              <a:t>Celkově: 19 948,-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56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EC693-3AC2-C98C-B1ED-1C21D15D0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VZHLEDOVÁ STRÁNKA KOUTKŮ</a:t>
            </a:r>
          </a:p>
        </p:txBody>
      </p:sp>
      <p:pic>
        <p:nvPicPr>
          <p:cNvPr id="1026" name="Picture 2" descr="image/jpeg">
            <a:extLst>
              <a:ext uri="{FF2B5EF4-FFF2-40B4-BE49-F238E27FC236}">
                <a16:creationId xmlns:a16="http://schemas.microsoft.com/office/drawing/2014/main" id="{0451D2F0-5518-2A37-EFF1-01D5D3F9F3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315"/>
          <a:stretch/>
        </p:blipFill>
        <p:spPr bwMode="auto">
          <a:xfrm>
            <a:off x="448336" y="3052801"/>
            <a:ext cx="3209264" cy="22664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Média">
            <a:extLst>
              <a:ext uri="{FF2B5EF4-FFF2-40B4-BE49-F238E27FC236}">
                <a16:creationId xmlns:a16="http://schemas.microsoft.com/office/drawing/2014/main" id="{07CDB7D3-2058-00D7-580E-664755118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056" y="3172891"/>
            <a:ext cx="2456453" cy="25110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CA1F3D7C-34D2-4CCF-6F73-0998AE74BD1A}"/>
              </a:ext>
            </a:extLst>
          </p:cNvPr>
          <p:cNvSpPr txBox="1"/>
          <p:nvPr/>
        </p:nvSpPr>
        <p:spPr>
          <a:xfrm>
            <a:off x="3657600" y="2347025"/>
            <a:ext cx="4733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(Vybrali jsme jen několik dekorací pro přehled)</a:t>
            </a:r>
          </a:p>
        </p:txBody>
      </p:sp>
      <p:pic>
        <p:nvPicPr>
          <p:cNvPr id="3" name="Picture 2" descr=" SITTING POINT Sedací vak BeanBag EASY - Obrázek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0965" y="2909970"/>
            <a:ext cx="3299929" cy="2474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425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D57A5B-71E8-5581-C6F3-90EB18F70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1066800"/>
            <a:ext cx="11394141" cy="4894729"/>
          </a:xfrm>
        </p:spPr>
        <p:txBody>
          <a:bodyPr>
            <a:noAutofit/>
          </a:bodyPr>
          <a:lstStyle/>
          <a:p>
            <a:r>
              <a:rPr lang="cs-CZ" sz="8000" dirty="0"/>
              <a:t>DĚKUJEME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427038074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104</TotalTime>
  <Words>283</Words>
  <Application>Microsoft Office PowerPoint</Application>
  <PresentationFormat>Širokoúhlá obrazovka</PresentationFormat>
  <Paragraphs>23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Balík</vt:lpstr>
      <vt:lpstr>20 tisíc pro žáky</vt:lpstr>
      <vt:lpstr>RELAXAČNÍ KOUTEK  projekt 20 000 pro žáky</vt:lpstr>
      <vt:lpstr>Kde, proč a jak?</vt:lpstr>
      <vt:lpstr>koutek by se nacházel v prvním patře ve výklenku mezi třídami 9.C a 1.A  a vizualizace</vt:lpstr>
      <vt:lpstr>Rozpočet</vt:lpstr>
      <vt:lpstr>VZHLEDOVÁ STRÁNKA KOUTKŮ</vt:lpstr>
      <vt:lpstr>DĚKUJEME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20 000 pro žáky</dc:title>
  <dc:creator>Anna Hartlová</dc:creator>
  <cp:lastModifiedBy>gabriela cimrmanova</cp:lastModifiedBy>
  <cp:revision>124</cp:revision>
  <dcterms:created xsi:type="dcterms:W3CDTF">2023-10-09T09:08:08Z</dcterms:created>
  <dcterms:modified xsi:type="dcterms:W3CDTF">2023-10-16T08:58:03Z</dcterms:modified>
</cp:coreProperties>
</file>