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3"/>
  </p:sldMasterIdLst>
  <p:sldIdLst>
    <p:sldId id="256" r:id="rId4"/>
    <p:sldId id="268" r:id="rId5"/>
    <p:sldId id="277" r:id="rId6"/>
    <p:sldId id="269" r:id="rId7"/>
    <p:sldId id="270" r:id="rId8"/>
    <p:sldId id="278" r:id="rId9"/>
    <p:sldId id="257" r:id="rId10"/>
    <p:sldId id="271" r:id="rId11"/>
    <p:sldId id="263" r:id="rId12"/>
    <p:sldId id="264" r:id="rId13"/>
    <p:sldId id="259" r:id="rId14"/>
    <p:sldId id="260" r:id="rId15"/>
    <p:sldId id="258" r:id="rId16"/>
    <p:sldId id="266" r:id="rId17"/>
    <p:sldId id="265" r:id="rId18"/>
    <p:sldId id="267" r:id="rId19"/>
    <p:sldId id="261" r:id="rId20"/>
    <p:sldId id="272" r:id="rId21"/>
    <p:sldId id="274" r:id="rId22"/>
    <p:sldId id="275" r:id="rId23"/>
    <p:sldId id="276" r:id="rId24"/>
    <p:sldId id="27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8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3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1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7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9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9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10/13/2023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0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D3D6E1F-9FE0-47E6-B008-9634F0D0B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" y="4724290"/>
            <a:ext cx="2222198" cy="2133710"/>
          </a:xfrm>
          <a:custGeom>
            <a:avLst/>
            <a:gdLst>
              <a:gd name="connsiteX0" fmla="*/ 0 w 2222198"/>
              <a:gd name="connsiteY0" fmla="*/ 0 h 2133710"/>
              <a:gd name="connsiteX1" fmla="*/ 44227 w 2222198"/>
              <a:gd name="connsiteY1" fmla="*/ 2234 h 2133710"/>
              <a:gd name="connsiteX2" fmla="*/ 2193454 w 2222198"/>
              <a:gd name="connsiteY2" fmla="*/ 1945372 h 2133710"/>
              <a:gd name="connsiteX3" fmla="*/ 2222198 w 2222198"/>
              <a:gd name="connsiteY3" fmla="*/ 2133710 h 2133710"/>
              <a:gd name="connsiteX4" fmla="*/ 1394653 w 2222198"/>
              <a:gd name="connsiteY4" fmla="*/ 2133710 h 2133710"/>
              <a:gd name="connsiteX5" fmla="*/ 1391100 w 2222198"/>
              <a:gd name="connsiteY5" fmla="*/ 2110427 h 2133710"/>
              <a:gd name="connsiteX6" fmla="*/ 122376 w 2222198"/>
              <a:gd name="connsiteY6" fmla="*/ 841704 h 2133710"/>
              <a:gd name="connsiteX7" fmla="*/ 0 w 2222198"/>
              <a:gd name="connsiteY7" fmla="*/ 823027 h 213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2198" h="2133710">
                <a:moveTo>
                  <a:pt x="0" y="0"/>
                </a:moveTo>
                <a:lnTo>
                  <a:pt x="44227" y="2234"/>
                </a:lnTo>
                <a:cubicBezTo>
                  <a:pt x="1114682" y="110944"/>
                  <a:pt x="1981368" y="908934"/>
                  <a:pt x="2193454" y="1945372"/>
                </a:cubicBezTo>
                <a:lnTo>
                  <a:pt x="2222198" y="2133710"/>
                </a:lnTo>
                <a:lnTo>
                  <a:pt x="1394653" y="2133710"/>
                </a:lnTo>
                <a:lnTo>
                  <a:pt x="1391100" y="2110427"/>
                </a:lnTo>
                <a:cubicBezTo>
                  <a:pt x="1260786" y="1473602"/>
                  <a:pt x="759202" y="972017"/>
                  <a:pt x="122376" y="841704"/>
                </a:cubicBezTo>
                <a:lnTo>
                  <a:pt x="0" y="823027"/>
                </a:lnTo>
                <a:close/>
              </a:path>
            </a:pathLst>
          </a:cu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5070BDC-1B61-B83E-25B3-0F7A6B0B5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142" y="2954226"/>
            <a:ext cx="5555624" cy="2232199"/>
          </a:xfrm>
        </p:spPr>
        <p:txBody>
          <a:bodyPr anchor="t">
            <a:normAutofit/>
          </a:bodyPr>
          <a:lstStyle/>
          <a:p>
            <a:pPr algn="l"/>
            <a:r>
              <a:rPr lang="cs-CZ" dirty="0"/>
              <a:t>Okrasný plůtek kolem zídky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B46FD0-E73F-54B0-81F2-6E3169EC7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42" y="725465"/>
            <a:ext cx="5555624" cy="2063925"/>
          </a:xfrm>
        </p:spPr>
        <p:txBody>
          <a:bodyPr anchor="b">
            <a:normAutofit/>
          </a:bodyPr>
          <a:lstStyle/>
          <a:p>
            <a:pPr algn="l"/>
            <a:r>
              <a:rPr lang="cs-CZ" dirty="0"/>
              <a:t>Klaudie Bernášková, Anna a Marie Vackovy, Tomáš </a:t>
            </a:r>
            <a:r>
              <a:rPr lang="cs-CZ" dirty="0" err="1"/>
              <a:t>Mösner</a:t>
            </a:r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4.D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D6EA6-BF02-A356-1E49-4B401966F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" r="27751" b="-2"/>
          <a:stretch/>
        </p:blipFill>
        <p:spPr>
          <a:xfrm>
            <a:off x="6189156" y="-3439"/>
            <a:ext cx="6015813" cy="6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A1A84761-6134-3EED-2FE4-35C0D0D58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5" r="-1" b="10148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4080A6-8C77-BAF2-EB31-07CC1ABC1398}"/>
              </a:ext>
            </a:extLst>
          </p:cNvPr>
          <p:cNvSpPr txBox="1"/>
          <p:nvPr/>
        </p:nvSpPr>
        <p:spPr>
          <a:xfrm>
            <a:off x="1222660" y="2633774"/>
            <a:ext cx="483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Karafiát alpský</a:t>
            </a:r>
          </a:p>
        </p:txBody>
      </p:sp>
    </p:spTree>
    <p:extLst>
      <p:ext uri="{BB962C8B-B14F-4D97-AF65-F5344CB8AC3E}">
        <p14:creationId xmlns:p14="http://schemas.microsoft.com/office/powerpoint/2010/main" val="30323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1805D460-6787-7375-1849-51037970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2" r="-1" b="20543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292E6A-EA6E-7612-4A05-8EF1E5791F27}"/>
              </a:ext>
            </a:extLst>
          </p:cNvPr>
          <p:cNvSpPr txBox="1"/>
          <p:nvPr/>
        </p:nvSpPr>
        <p:spPr>
          <a:xfrm>
            <a:off x="4137558" y="869124"/>
            <a:ext cx="398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Tařice skalní</a:t>
            </a:r>
          </a:p>
        </p:txBody>
      </p:sp>
    </p:spTree>
    <p:extLst>
      <p:ext uri="{BB962C8B-B14F-4D97-AF65-F5344CB8AC3E}">
        <p14:creationId xmlns:p14="http://schemas.microsoft.com/office/powerpoint/2010/main" val="2065385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992E72FF-B76F-7D0A-0DE2-FF8ECC93B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127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BEAAD0-D812-E1FF-46DB-B979F68405BB}"/>
              </a:ext>
            </a:extLst>
          </p:cNvPr>
          <p:cNvSpPr txBox="1"/>
          <p:nvPr/>
        </p:nvSpPr>
        <p:spPr>
          <a:xfrm>
            <a:off x="7548465" y="5186426"/>
            <a:ext cx="360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Plaménky</a:t>
            </a:r>
          </a:p>
        </p:txBody>
      </p:sp>
    </p:spTree>
    <p:extLst>
      <p:ext uri="{BB962C8B-B14F-4D97-AF65-F5344CB8AC3E}">
        <p14:creationId xmlns:p14="http://schemas.microsoft.com/office/powerpoint/2010/main" val="922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15A4BDEC-981E-A6FA-CBDB-57771684E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522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D27B95AA-7858-F3C9-3EC8-2C1F00701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18" r="-1" b="2177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BBE7D9-7BA3-F5F1-079D-B162C01C29A9}"/>
              </a:ext>
            </a:extLst>
          </p:cNvPr>
          <p:cNvSpPr txBox="1"/>
          <p:nvPr/>
        </p:nvSpPr>
        <p:spPr>
          <a:xfrm>
            <a:off x="6996068" y="5257800"/>
            <a:ext cx="4538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Koniklec jarní</a:t>
            </a:r>
          </a:p>
        </p:txBody>
      </p:sp>
    </p:spTree>
    <p:extLst>
      <p:ext uri="{BB962C8B-B14F-4D97-AF65-F5344CB8AC3E}">
        <p14:creationId xmlns:p14="http://schemas.microsoft.com/office/powerpoint/2010/main" val="278196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3EE49FEB-66A2-AE3A-2310-2AC4AAAC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65" r="-1" b="29063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54ADD69-196B-243F-239B-624601D80E21}"/>
              </a:ext>
            </a:extLst>
          </p:cNvPr>
          <p:cNvSpPr txBox="1"/>
          <p:nvPr/>
        </p:nvSpPr>
        <p:spPr>
          <a:xfrm>
            <a:off x="581025" y="504825"/>
            <a:ext cx="741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Pomněnka alpinská</a:t>
            </a:r>
          </a:p>
        </p:txBody>
      </p:sp>
    </p:spTree>
    <p:extLst>
      <p:ext uri="{BB962C8B-B14F-4D97-AF65-F5344CB8AC3E}">
        <p14:creationId xmlns:p14="http://schemas.microsoft.com/office/powerpoint/2010/main" val="315476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AA057A21-085A-21BF-A617-617B28BC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1" r="-1" b="8808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959B3FB-3E86-D43F-4DAF-622E4DF137D0}"/>
              </a:ext>
            </a:extLst>
          </p:cNvPr>
          <p:cNvSpPr txBox="1"/>
          <p:nvPr/>
        </p:nvSpPr>
        <p:spPr>
          <a:xfrm>
            <a:off x="5189718" y="5648325"/>
            <a:ext cx="4041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>
                <a:solidFill>
                  <a:schemeClr val="accent1"/>
                </a:solidFill>
              </a:rPr>
              <a:t>Modroušek</a:t>
            </a:r>
            <a:r>
              <a:rPr lang="cs-CZ" sz="3600" b="1" dirty="0">
                <a:solidFill>
                  <a:schemeClr val="accent1"/>
                </a:solidFill>
              </a:rPr>
              <a:t> nízký</a:t>
            </a:r>
          </a:p>
        </p:txBody>
      </p:sp>
    </p:spTree>
    <p:extLst>
      <p:ext uri="{BB962C8B-B14F-4D97-AF65-F5344CB8AC3E}">
        <p14:creationId xmlns:p14="http://schemas.microsoft.com/office/powerpoint/2010/main" val="546022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523FEAA1-00C9-1908-6A71-B0B7D9677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8" r="-1" b="18907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8D6EE8-5EEE-BFA5-F31D-EE57ACF1A587}"/>
              </a:ext>
            </a:extLst>
          </p:cNvPr>
          <p:cNvSpPr txBox="1"/>
          <p:nvPr/>
        </p:nvSpPr>
        <p:spPr>
          <a:xfrm>
            <a:off x="7595118" y="3429000"/>
            <a:ext cx="338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00B0F0"/>
                </a:solidFill>
              </a:rPr>
              <a:t>Mateřídouška</a:t>
            </a:r>
            <a:r>
              <a:rPr lang="cs-CZ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4839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A27ACE7-BEC8-8F0A-E64B-5E9F52575067}"/>
              </a:ext>
            </a:extLst>
          </p:cNvPr>
          <p:cNvSpPr txBox="1"/>
          <p:nvPr/>
        </p:nvSpPr>
        <p:spPr>
          <a:xfrm>
            <a:off x="659567" y="644577"/>
            <a:ext cx="10613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Když to dobře spočítám, vychází mi 7 druhů rostlinek do 110 nádob. To znamená 15 rostlinek od každého druhu.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23786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528BCC1-BC71-7B4B-1C8A-FA8FAD677FA3}"/>
              </a:ext>
            </a:extLst>
          </p:cNvPr>
          <p:cNvSpPr txBox="1"/>
          <p:nvPr/>
        </p:nvSpPr>
        <p:spPr>
          <a:xfrm>
            <a:off x="809469" y="689548"/>
            <a:ext cx="107179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Tak málo?</a:t>
            </a:r>
          </a:p>
          <a:p>
            <a:endParaRPr lang="cs-CZ" sz="3600" dirty="0"/>
          </a:p>
          <a:p>
            <a:r>
              <a:rPr lang="cs-CZ" sz="3600" dirty="0"/>
              <a:t>15krát netřesk = 1050</a:t>
            </a:r>
          </a:p>
          <a:p>
            <a:r>
              <a:rPr lang="cs-CZ" sz="3600" dirty="0"/>
              <a:t>15krát karafiát = 750</a:t>
            </a:r>
          </a:p>
          <a:p>
            <a:r>
              <a:rPr lang="cs-CZ" sz="3600" dirty="0"/>
              <a:t>15krát tařice = 1050</a:t>
            </a:r>
          </a:p>
          <a:p>
            <a:r>
              <a:rPr lang="cs-CZ" sz="3600" dirty="0"/>
              <a:t>15krát plaménky = 1800</a:t>
            </a:r>
          </a:p>
          <a:p>
            <a:r>
              <a:rPr lang="cs-CZ" sz="3600" dirty="0"/>
              <a:t>15krát koniklec = 1350</a:t>
            </a:r>
          </a:p>
          <a:p>
            <a:r>
              <a:rPr lang="cs-CZ" sz="3600" dirty="0"/>
              <a:t>15krát </a:t>
            </a:r>
            <a:r>
              <a:rPr lang="cs-CZ" sz="3600" dirty="0" err="1"/>
              <a:t>modroušek</a:t>
            </a:r>
            <a:r>
              <a:rPr lang="cs-CZ" sz="3600" dirty="0"/>
              <a:t> = 1200</a:t>
            </a:r>
          </a:p>
          <a:p>
            <a:r>
              <a:rPr lang="cs-CZ" sz="3600" dirty="0"/>
              <a:t>15krát mateřídouška = 1050 (radši víc, nevíme, co seženeme)</a:t>
            </a:r>
          </a:p>
        </p:txBody>
      </p:sp>
    </p:spTree>
    <p:extLst>
      <p:ext uri="{BB962C8B-B14F-4D97-AF65-F5344CB8AC3E}">
        <p14:creationId xmlns:p14="http://schemas.microsoft.com/office/powerpoint/2010/main" val="127436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EFAFCB-5803-090D-7171-D3C8E5AA9623}"/>
              </a:ext>
            </a:extLst>
          </p:cNvPr>
          <p:cNvSpPr txBox="1"/>
          <p:nvPr/>
        </p:nvSpPr>
        <p:spPr>
          <a:xfrm>
            <a:off x="783771" y="718457"/>
            <a:ext cx="10627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Proč plůtek kolem zídky?</a:t>
            </a:r>
          </a:p>
          <a:p>
            <a:r>
              <a:rPr lang="cs-CZ" sz="3600" b="1" dirty="0"/>
              <a:t>Nestačí zídka?</a:t>
            </a:r>
          </a:p>
          <a:p>
            <a:endParaRPr lang="cs-CZ" sz="3600" b="1" dirty="0"/>
          </a:p>
          <a:p>
            <a:r>
              <a:rPr lang="cs-CZ" sz="3600" dirty="0"/>
              <a:t>No nevím. Všimli jste si, jak často děti běhají po tom horním trávníku? A všimli jste si, že skáčou dolů? Možná už se někdy někdo i zranil.</a:t>
            </a:r>
          </a:p>
        </p:txBody>
      </p:sp>
    </p:spTree>
    <p:extLst>
      <p:ext uri="{BB962C8B-B14F-4D97-AF65-F5344CB8AC3E}">
        <p14:creationId xmlns:p14="http://schemas.microsoft.com/office/powerpoint/2010/main" val="73219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3738FE8-5799-E2E7-3183-DAE997A608F2}"/>
              </a:ext>
            </a:extLst>
          </p:cNvPr>
          <p:cNvSpPr txBox="1"/>
          <p:nvPr/>
        </p:nvSpPr>
        <p:spPr>
          <a:xfrm>
            <a:off x="989351" y="809469"/>
            <a:ext cx="10598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 a plotovky – 8250</a:t>
            </a:r>
          </a:p>
          <a:p>
            <a:r>
              <a:rPr lang="cs-CZ" sz="3600" dirty="0"/>
              <a:t>A zemina - 2100</a:t>
            </a:r>
          </a:p>
        </p:txBody>
      </p:sp>
    </p:spTree>
    <p:extLst>
      <p:ext uri="{BB962C8B-B14F-4D97-AF65-F5344CB8AC3E}">
        <p14:creationId xmlns:p14="http://schemas.microsoft.com/office/powerpoint/2010/main" val="880052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3756348-0398-6520-926A-B58BE9F203AC}"/>
              </a:ext>
            </a:extLst>
          </p:cNvPr>
          <p:cNvSpPr txBox="1"/>
          <p:nvPr/>
        </p:nvSpPr>
        <p:spPr>
          <a:xfrm>
            <a:off x="854439" y="974361"/>
            <a:ext cx="10433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Takhle můžeme zídku obestavět celou. </a:t>
            </a:r>
          </a:p>
          <a:p>
            <a:r>
              <a:rPr lang="cs-CZ" sz="3600" dirty="0"/>
              <a:t>To bude krása!!!</a:t>
            </a:r>
          </a:p>
        </p:txBody>
      </p:sp>
    </p:spTree>
    <p:extLst>
      <p:ext uri="{BB962C8B-B14F-4D97-AF65-F5344CB8AC3E}">
        <p14:creationId xmlns:p14="http://schemas.microsoft.com/office/powerpoint/2010/main" val="17098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EE4856-FCC4-C748-D77A-F2C14051FDE4}"/>
              </a:ext>
            </a:extLst>
          </p:cNvPr>
          <p:cNvSpPr txBox="1"/>
          <p:nvPr/>
        </p:nvSpPr>
        <p:spPr>
          <a:xfrm>
            <a:off x="595604" y="326571"/>
            <a:ext cx="1059024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Souhrnný přehled financování:</a:t>
            </a:r>
          </a:p>
          <a:p>
            <a:endParaRPr lang="cs-CZ" sz="3600" dirty="0"/>
          </a:p>
          <a:p>
            <a:r>
              <a:rPr lang="cs-CZ" sz="3600" dirty="0"/>
              <a:t>110 plotovek 8250,- Kč</a:t>
            </a:r>
          </a:p>
          <a:p>
            <a:endParaRPr lang="cs-CZ" sz="3600" dirty="0"/>
          </a:p>
          <a:p>
            <a:r>
              <a:rPr lang="cs-CZ" sz="3600" dirty="0"/>
              <a:t>A kytičky 8250,- Kč</a:t>
            </a:r>
          </a:p>
          <a:p>
            <a:endParaRPr lang="cs-CZ" sz="3600" dirty="0"/>
          </a:p>
          <a:p>
            <a:r>
              <a:rPr lang="cs-CZ" sz="3600" dirty="0"/>
              <a:t>A hlína? 15 pytlů 2100,- Kč</a:t>
            </a:r>
          </a:p>
          <a:p>
            <a:endParaRPr lang="cs-CZ" sz="3600" dirty="0"/>
          </a:p>
          <a:p>
            <a:r>
              <a:rPr lang="cs-CZ" sz="3600" dirty="0"/>
              <a:t>1400,- Kč doprava</a:t>
            </a:r>
          </a:p>
          <a:p>
            <a:endParaRPr lang="cs-CZ" sz="3600" dirty="0"/>
          </a:p>
          <a:p>
            <a:r>
              <a:rPr lang="cs-CZ" sz="3600" dirty="0"/>
              <a:t>Součet 20.000,- Kč</a:t>
            </a:r>
          </a:p>
          <a:p>
            <a:endParaRPr lang="cs-CZ" sz="3600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2841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 descr="Obsah obrázku venku, strom, obloha, budova&#10;&#10;Popis byl vytvořen automaticky">
            <a:extLst>
              <a:ext uri="{FF2B5EF4-FFF2-40B4-BE49-F238E27FC236}">
                <a16:creationId xmlns:a16="http://schemas.microsoft.com/office/drawing/2014/main" id="{BF9F6D0E-FEBC-3E6D-11FE-E85077AAB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595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8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879D91-7D11-EB64-263F-5E0245F520F9}"/>
              </a:ext>
            </a:extLst>
          </p:cNvPr>
          <p:cNvSpPr txBox="1"/>
          <p:nvPr/>
        </p:nvSpPr>
        <p:spPr>
          <a:xfrm>
            <a:off x="662473" y="811763"/>
            <a:ext cx="107955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Možná kdyby tam bylo takové malé nenápadné zábradlíčko, daly by si děti pozor a nedělaly by tam hlouposti.</a:t>
            </a:r>
          </a:p>
          <a:p>
            <a:endParaRPr lang="cs-CZ" sz="3600" dirty="0"/>
          </a:p>
          <a:p>
            <a:r>
              <a:rPr lang="cs-CZ" sz="3600" dirty="0"/>
              <a:t>A navíc by to působilo hezky. Až se květiny rozrostou. Od jara by to tam kvetlo, lákalo by to včelky… a motýly…</a:t>
            </a:r>
          </a:p>
          <a:p>
            <a:endParaRPr lang="cs-CZ" sz="3600" dirty="0"/>
          </a:p>
          <a:p>
            <a:r>
              <a:rPr lang="cs-CZ" sz="3600" dirty="0"/>
              <a:t>A vonělo by to a zajímavě to vypadalo.</a:t>
            </a:r>
          </a:p>
        </p:txBody>
      </p:sp>
    </p:spTree>
    <p:extLst>
      <p:ext uri="{BB962C8B-B14F-4D97-AF65-F5344CB8AC3E}">
        <p14:creationId xmlns:p14="http://schemas.microsoft.com/office/powerpoint/2010/main" val="362135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A10290B-5FB1-8D6D-483A-B89F778FAAE2}"/>
              </a:ext>
            </a:extLst>
          </p:cNvPr>
          <p:cNvSpPr txBox="1"/>
          <p:nvPr/>
        </p:nvSpPr>
        <p:spPr>
          <a:xfrm>
            <a:off x="1045029" y="839755"/>
            <a:ext cx="1017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Tak se podívejte, co všechno bychom potřebovali:</a:t>
            </a:r>
          </a:p>
        </p:txBody>
      </p:sp>
    </p:spTree>
    <p:extLst>
      <p:ext uri="{BB962C8B-B14F-4D97-AF65-F5344CB8AC3E}">
        <p14:creationId xmlns:p14="http://schemas.microsoft.com/office/powerpoint/2010/main" val="34981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75251CA-2E73-D373-D645-7764FF9F32D2}"/>
              </a:ext>
            </a:extLst>
          </p:cNvPr>
          <p:cNvSpPr txBox="1"/>
          <p:nvPr/>
        </p:nvSpPr>
        <p:spPr>
          <a:xfrm>
            <a:off x="709127" y="541176"/>
            <a:ext cx="108141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Celá zídka měří 52, 5 metru.</a:t>
            </a:r>
          </a:p>
          <a:p>
            <a:endParaRPr lang="cs-CZ" sz="3600" dirty="0"/>
          </a:p>
          <a:p>
            <a:r>
              <a:rPr lang="cs-CZ" sz="3600" dirty="0"/>
              <a:t>Plotovka má rozměry 38,5 x 19 x 19 cm</a:t>
            </a:r>
          </a:p>
          <a:p>
            <a:endParaRPr lang="cs-CZ" sz="3600" dirty="0"/>
          </a:p>
          <a:p>
            <a:r>
              <a:rPr lang="cs-CZ" sz="3600" dirty="0"/>
              <a:t>Kdybychom chtěli obestavět celou zídku, potřebovali bychom těch plotovek 110 kusů, když vynecháme asi tak stejnou vzdálenost mezi jednotlivými tvárnicemi. </a:t>
            </a:r>
          </a:p>
          <a:p>
            <a:r>
              <a:rPr lang="cs-CZ" sz="3600" dirty="0"/>
              <a:t>Tak to by bylo asi za 8 250,-</a:t>
            </a:r>
          </a:p>
        </p:txBody>
      </p:sp>
    </p:spTree>
    <p:extLst>
      <p:ext uri="{BB962C8B-B14F-4D97-AF65-F5344CB8AC3E}">
        <p14:creationId xmlns:p14="http://schemas.microsoft.com/office/powerpoint/2010/main" val="67426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7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A58202B5-3DD8-7A4B-33F4-5F18496D7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30" r="-1" b="15528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A8BD58-DA1E-1322-64C5-505798B70F87}"/>
              </a:ext>
            </a:extLst>
          </p:cNvPr>
          <p:cNvSpPr txBox="1"/>
          <p:nvPr/>
        </p:nvSpPr>
        <p:spPr>
          <a:xfrm>
            <a:off x="885825" y="436245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Betonová plotovka, 110 ks po 75,-Kč</a:t>
            </a:r>
          </a:p>
          <a:p>
            <a:endParaRPr lang="cs-CZ" sz="3600" dirty="0"/>
          </a:p>
          <a:p>
            <a:r>
              <a:rPr lang="cs-CZ" sz="3600" dirty="0"/>
              <a:t>					celkem 8250,- Kč</a:t>
            </a:r>
          </a:p>
        </p:txBody>
      </p:sp>
    </p:spTree>
    <p:extLst>
      <p:ext uri="{BB962C8B-B14F-4D97-AF65-F5344CB8AC3E}">
        <p14:creationId xmlns:p14="http://schemas.microsoft.com/office/powerpoint/2010/main" val="62292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01B88C0-955D-C574-8ADA-60A9B23F712C}"/>
              </a:ext>
            </a:extLst>
          </p:cNvPr>
          <p:cNvSpPr txBox="1"/>
          <p:nvPr/>
        </p:nvSpPr>
        <p:spPr>
          <a:xfrm>
            <a:off x="858416" y="802433"/>
            <a:ext cx="105342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Trochu zeminy. </a:t>
            </a:r>
          </a:p>
          <a:p>
            <a:r>
              <a:rPr lang="cs-CZ" sz="3600" dirty="0"/>
              <a:t>15 pytlů po 140,- Kč</a:t>
            </a:r>
          </a:p>
          <a:p>
            <a:r>
              <a:rPr lang="cs-CZ" sz="3600" dirty="0"/>
              <a:t>Celkem 2100,- Kč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  <a:p>
            <a:r>
              <a:rPr lang="cs-CZ" sz="3600" dirty="0"/>
              <a:t>A hlavně kytičky: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8EAC48-3A9B-A549-65C8-88F7543D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407" y="925662"/>
            <a:ext cx="2141294" cy="37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Flowchart: Document 8">
            <a:extLst>
              <a:ext uri="{FF2B5EF4-FFF2-40B4-BE49-F238E27FC236}">
                <a16:creationId xmlns:a16="http://schemas.microsoft.com/office/drawing/2014/main" id="{4BE5C09D-B3C1-42F3-B945-39AEDFD19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46597" y="287679"/>
            <a:ext cx="6867330" cy="62733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8E122F-BCB2-43BD-850B-48491CEEF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4FAAF8-31CB-4B07-B529-5A88EFF68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6BA361-B0A5-4ABB-A288-CFDE7BAEF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3021D8-E018-4408-8CCA-024F3FC31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92D8BD-E859-46F2-89FC-FC259125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31C846-C584-4E9F-872D-500B07D10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D6636C-54CD-4310-9F2B-9A9CF3EC9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8113FA-166F-40E3-991C-33200E387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DD2EA6-4E91-475D-B141-030955A02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7A4A45-7AB6-4608-9030-A70A5E3B3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252ABC-9FDF-43E9-A030-94081E583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D5000E7-8B90-4C3E-9DA8-8A7DF0152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D251B8-330C-4939-93B6-C4FEDF6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763F2D5-1D97-451F-9EE1-C959342F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B81618-BDA5-46C2-A54E-4448465A5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5D9E70-4AC3-46E9-93DB-07CB2B41E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B884CB-61A3-4841-A661-215EE93E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808844-2CD5-4FB3-B3F6-CE5B82F89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FDFB79-ADB0-49E8-919B-A0BB9190F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ABDCA-76BB-4D33-8117-D688C0BF9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3DC4D8-930D-4D21-A1D0-45FF81BA1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C86F57-A8B2-4BA9-8751-CF0F43F2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A34578-DE1C-4566-8856-1430B428B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EE8827-9D87-4C09-9A85-FB043BFB0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FE11D9A-8DF5-4CD5-9B3C-4BBE6990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150C108-376E-4B3A-84BE-5288AC2D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BF9B4D-FC7D-4A99-9AD8-90C125364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747BAB4-EE42-4FB9-ABB4-6ABF823F6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56D09A2-DE8A-4396-A490-AC84A387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F35D0F-3113-4375-9BA7-093C9BC71A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01D44262-4775-2DF9-2AA8-5A881A90B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0" r="1" b="25879"/>
          <a:stretch/>
        </p:blipFill>
        <p:spPr>
          <a:xfrm>
            <a:off x="175917" y="168275"/>
            <a:ext cx="11863679" cy="65313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4E8F2CC-19B4-EBBB-8EF7-3930C84D3FA5}"/>
              </a:ext>
            </a:extLst>
          </p:cNvPr>
          <p:cNvSpPr txBox="1"/>
          <p:nvPr/>
        </p:nvSpPr>
        <p:spPr>
          <a:xfrm>
            <a:off x="7115175" y="609599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Netřesk střešní</a:t>
            </a:r>
          </a:p>
        </p:txBody>
      </p:sp>
    </p:spTree>
    <p:extLst>
      <p:ext uri="{BB962C8B-B14F-4D97-AF65-F5344CB8AC3E}">
        <p14:creationId xmlns:p14="http://schemas.microsoft.com/office/powerpoint/2010/main" val="4011395214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241B2F"/>
      </a:dk2>
      <a:lt2>
        <a:srgbClr val="F0F3F1"/>
      </a:lt2>
      <a:accent1>
        <a:srgbClr val="E729AF"/>
      </a:accent1>
      <a:accent2>
        <a:srgbClr val="BD17D5"/>
      </a:accent2>
      <a:accent3>
        <a:srgbClr val="8029E7"/>
      </a:accent3>
      <a:accent4>
        <a:srgbClr val="362FD9"/>
      </a:accent4>
      <a:accent5>
        <a:srgbClr val="2970E7"/>
      </a:accent5>
      <a:accent6>
        <a:srgbClr val="17ADD5"/>
      </a:accent6>
      <a:hlink>
        <a:srgbClr val="3F5ABF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F4C7B1D42A9D459FCA1C53817A4221" ma:contentTypeVersion="3" ma:contentTypeDescription="Vytvoří nový dokument" ma:contentTypeScope="" ma:versionID="44b039e37450053fe25b614946e51b9a">
  <xsd:schema xmlns:xsd="http://www.w3.org/2001/XMLSchema" xmlns:xs="http://www.w3.org/2001/XMLSchema" xmlns:p="http://schemas.microsoft.com/office/2006/metadata/properties" xmlns:ns2="311b21dd-a2ff-4310-b880-aa78ef0454e1" targetNamespace="http://schemas.microsoft.com/office/2006/metadata/properties" ma:root="true" ma:fieldsID="8f22015faeafd39cfcc442cddb63bc5c" ns2:_="">
    <xsd:import namespace="311b21dd-a2ff-4310-b880-aa78ef0454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b21dd-a2ff-4310-b880-aa78ef045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5FB29-D26D-422E-80C5-B3F3BD95B7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b21dd-a2ff-4310-b880-aa78ef045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AE5AF6-F956-48CE-8597-DFA80B9636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332</Words>
  <Application>Microsoft Office PowerPoint</Application>
  <PresentationFormat>Širokoúhlá obrazovka</PresentationFormat>
  <Paragraphs>63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Avenir Next LT Pro</vt:lpstr>
      <vt:lpstr>Posterama</vt:lpstr>
      <vt:lpstr>SineVTI</vt:lpstr>
      <vt:lpstr>Okrasný plůtek kolem zídky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Okrasný plůtek kolem zídky</dc:title>
  <dc:creator>Naděžda Drudíková</dc:creator>
  <cp:lastModifiedBy>gabriela cimrmanova</cp:lastModifiedBy>
  <cp:revision>8</cp:revision>
  <dcterms:created xsi:type="dcterms:W3CDTF">2023-09-29T08:34:48Z</dcterms:created>
  <dcterms:modified xsi:type="dcterms:W3CDTF">2023-10-13T10:58:21Z</dcterms:modified>
</cp:coreProperties>
</file>